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34BF-BDDF-0BF1-ED3F-96DBFC10A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AF515-F542-7597-1D42-E6F1B9C43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4A4B-4F5F-0421-910B-0A822E0B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5235-3926-17E6-F8DE-3A38598C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A7933-4EC8-000B-234E-6C3D57D6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5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01E9-1087-9547-1510-21287062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C2A5-B9B9-C450-359F-16ECADC20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0B8E-B6D3-6F04-071F-DD0617D1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7CABD-1C09-EBDD-74C9-F6919DE2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9CD45-E409-2A5E-80A9-B2694E21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2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5AED1-6C7A-EACD-5281-7DAE0E8DB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73CD4-D946-5957-C576-6CFE0DA0D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148C-E9F4-6EF4-81DD-EDA0F570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7D499-F482-AE33-919B-6841937B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8C10-56FE-5A34-ED09-72CD63AF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79B0-29C6-6740-87E2-F34BB1C3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4787-B696-94BB-320E-66C383B0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3E866-DBA8-E5D9-D8EB-5FACB8E7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4615-46EA-879F-B816-5BB715C9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7ADB-BE8F-A1C4-044F-92C76790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2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5735-65B2-4E76-9883-B2288AE0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EED06-E235-40BD-7E85-3E29102AF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A532B-C66F-1EE8-176A-C228F51E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AF62A-08BB-426D-0936-07736485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E4849-DA19-731F-4A36-24B8B25B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7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4E38-F261-8F7A-24EE-BFE1B5A7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272D-7D52-9892-854C-3971E1395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4E1E7-8CF0-E054-CAAE-99833A80B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0085C-5715-3060-81EA-134E30B7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41592-4573-7B2D-86C3-1A854682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24CB0-7541-06D9-3F03-59B45C17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C6BA-2AB0-C323-E4E0-23E52807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0FD96-FF7F-EFED-64DC-19F86122D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20C31-0D83-E8AF-7645-817AA34CF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F53BF-CBD3-8CE0-BB1A-5F6617891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1F3CA-344F-2107-6848-9A8136A01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F6C40-0267-C324-AE36-E4CF8BEA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43497-62D3-26FE-6DBE-FC9CA8F3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097E6-20A7-7722-BC1B-50F2BDEB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0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0253-1435-D7C9-51C1-214ECEE2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83B95-74F2-FF35-DD98-D275256C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885FD-4E89-93EF-3028-B2DD09C0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10852-4AC8-E2B8-CB62-6AC47885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45C8D-FB34-AAFC-1629-4F3BF5ED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5578A0-2FF0-2B69-95DF-03ACF643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F8E1A-7BF7-DE84-9F00-EBBE9BD9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4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5B97-5DB0-4353-E125-8A79ABB9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7557-CADE-D178-6018-64B4CBCB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58F6C-20CA-D16C-7A7E-988DB4A59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09466-6FB6-C5E2-358B-F382F045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95B4C-48C8-C231-1DD0-234FB2B6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1E621-233F-7345-9A9B-BDB1ADEA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CB76-F404-A57C-3B13-BDA1B4AB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3FEBB4-56DC-3E01-0E75-6ECB956B4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8B376-1505-B9B3-06EC-413069E16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F8BC7-6D42-745E-BD83-CF875EF8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E2B7D-9ED1-61F8-C321-0D04B1A2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52BE5-A408-03C3-94B0-BA318E81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5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BB582-719F-8D38-ACAC-200D6D70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522E3-5D61-0FD5-1D26-BA1348B1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0E9B-95EC-7E50-4705-1913269F1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F789-9CE1-4691-8770-0A2596A0EB53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34F3C-3FB9-BA0C-5824-A553B8D0C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06E4-5849-2D11-F315-C13D0A8F3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DE3B3-5021-4043-9B77-62D3D01AD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XrQ_FhZmos&amp;t=2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C0DD-8537-EFB9-B914-5F3424E07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8466C-7C25-103C-CDD9-07DEB4BEA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4DFEE-5D94-4992-5D3C-4EED89E8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8100"/>
            <a:ext cx="121348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5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CD1C-183C-B1F3-DE90-8955D066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4F4D-CDAB-9F4F-3788-A3878B01C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8A0BF-0C2D-6F96-E61F-B61965194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7625"/>
            <a:ext cx="119824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2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D3CC-422C-9897-5CA8-92599171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2F24-53F5-E2BF-B7FC-1D195193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88D81-855B-87BD-2183-15DB5215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23812"/>
            <a:ext cx="121253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FE68-9B04-6B75-D57C-4D953992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D5C9-F2AF-DEFD-7A78-432383D1A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6E898-1F08-FA11-99C1-03A73C3F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47625"/>
            <a:ext cx="120491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4F93-7811-F0A0-2DDC-E46C9893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9E71-FAD8-A54C-799E-6787561F6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F6E7C-A601-4DB2-27E4-D2CAA35E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138237"/>
            <a:ext cx="119157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5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8F13-A06D-BC81-AA22-AE2A0EE5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9F7F-81FB-5EAA-76C8-C3540C165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36A7CEB-4DC9-5460-41F5-08A73DCCA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42862"/>
            <a:ext cx="120872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335A-D022-0BCC-BC11-04E36B5D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CA08-24C5-5D18-9297-478076D52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87F71-3356-026F-EB89-97BC37B3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61912"/>
            <a:ext cx="120586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3130-6D0B-5D87-057F-DD342EBE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EEC8-EA10-2B71-D53A-8C3E6305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6F7DC-7D09-F2E5-EE12-BF930F9D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90487"/>
            <a:ext cx="120491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7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EEF3-D9EB-E061-E6D7-4BA15946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7B1B-B267-F6FC-A0B4-6DD488171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C59E8-54D8-7244-207A-FF27A42EA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7625"/>
            <a:ext cx="119824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A5FC-930D-20E1-17AA-A8CD10E5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1F456-623E-5419-2233-772A10822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F577D-421B-AA34-4FA7-79E7433E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5250"/>
            <a:ext cx="120110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1806-7EE9-D9BF-BB47-3BC77732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E86B-672E-DDD8-F053-7854C10B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C8839-9A40-516F-4334-A0997060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33337"/>
            <a:ext cx="119348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80FF-BD4B-3A32-E022-63F6E7A8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CD16F-EBAC-D5A6-40F9-BE5162B2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7F441-B22B-7C00-08D1-9F1917EA6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76200"/>
            <a:ext cx="120967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5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7B88-2F08-C9E5-A68C-E46DB4FD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ADB5-8393-6C7E-BAA3-F892C0519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B76E4-BC2D-0DEB-2651-17EAF4816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71437"/>
            <a:ext cx="120491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D710DA1A346469779B3582D009ECA" ma:contentTypeVersion="16" ma:contentTypeDescription="Create a new document." ma:contentTypeScope="" ma:versionID="d6c2492f16f94cbb440868ed7bfbdf66">
  <xsd:schema xmlns:xsd="http://www.w3.org/2001/XMLSchema" xmlns:xs="http://www.w3.org/2001/XMLSchema" xmlns:p="http://schemas.microsoft.com/office/2006/metadata/properties" xmlns:ns2="dab2d680-7288-4d56-bbf9-341520a2ff8a" xmlns:ns3="9ee9adac-0dfb-4655-b477-d1516710aac4" targetNamespace="http://schemas.microsoft.com/office/2006/metadata/properties" ma:root="true" ma:fieldsID="1e9ba8f8e4eb9f3036c2eff7044b8390" ns2:_="" ns3:_="">
    <xsd:import namespace="dab2d680-7288-4d56-bbf9-341520a2ff8a"/>
    <xsd:import namespace="9ee9adac-0dfb-4655-b477-d1516710aac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2d680-7288-4d56-bbf9-341520a2ff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6345cff-38d4-4b1f-9fea-c4b5e59376c2}" ma:internalName="TaxCatchAll" ma:showField="CatchAllData" ma:web="dab2d680-7288-4d56-bbf9-341520a2ff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9adac-0dfb-4655-b477-d1516710aa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80a4c2-6c62-4038-ae33-119b18a67b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e9adac-0dfb-4655-b477-d1516710aac4">
      <Terms xmlns="http://schemas.microsoft.com/office/infopath/2007/PartnerControls"/>
    </lcf76f155ced4ddcb4097134ff3c332f>
    <TaxCatchAll xmlns="dab2d680-7288-4d56-bbf9-341520a2ff8a" xsi:nil="true"/>
  </documentManagement>
</p:properties>
</file>

<file path=customXml/itemProps1.xml><?xml version="1.0" encoding="utf-8"?>
<ds:datastoreItem xmlns:ds="http://schemas.openxmlformats.org/officeDocument/2006/customXml" ds:itemID="{74B6C3BB-1CAC-4DCA-9400-50AB88059631}"/>
</file>

<file path=customXml/itemProps2.xml><?xml version="1.0" encoding="utf-8"?>
<ds:datastoreItem xmlns:ds="http://schemas.openxmlformats.org/officeDocument/2006/customXml" ds:itemID="{79555F9D-E157-4571-80FB-F5D89BF9DA6E}"/>
</file>

<file path=customXml/itemProps3.xml><?xml version="1.0" encoding="utf-8"?>
<ds:datastoreItem xmlns:ds="http://schemas.openxmlformats.org/officeDocument/2006/customXml" ds:itemID="{32980C23-6A8E-4C3D-A165-EC3FC7E069B6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Askew</dc:creator>
  <cp:lastModifiedBy>Lucy Askew</cp:lastModifiedBy>
  <cp:revision>1</cp:revision>
  <dcterms:created xsi:type="dcterms:W3CDTF">2023-02-06T16:03:33Z</dcterms:created>
  <dcterms:modified xsi:type="dcterms:W3CDTF">2023-02-06T16:19:19Z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0x010100240D710DA1A346469779B3582D009ECA</vt:lpwstr>
  </property>
</Properties>
</file>